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tableStyles" Target="tableStyles.xml" /><Relationship Id="rId5" Type="http://schemas.openxmlformats.org/officeDocument/2006/relationships/theme" Target="theme/theme1.xml" /><Relationship Id="rId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63564D-6FCE-C745-97BC-1FBE9398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608CBD4-5B4E-4140-9B29-8A6A93946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24CB066-9BFF-1A45-8CCE-D0533441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1ADBE6B-11E3-924B-9FCE-0D489838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966D51B-2986-1F47-8EE4-EE36A9CC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2279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A299B1-70E1-3F4E-B6C4-70529CCC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F1F8D24-EA65-1A43-8F29-B8AC3B7BB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25C3CB8-1EBB-AB40-82F8-DD90D012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62F5E8-F9C8-F04A-93A6-D7BAD43A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1ACCFC-42E5-B749-95E0-FEF516DF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484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C71CEA4-D3C2-8548-A191-58C5CC5D7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AD9F694-0E93-224D-A9BB-31BF6A8F8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2BCE661-E8B5-7441-BDE2-D12D726A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BCB5E1C-29A9-714D-9033-7BBE6CD6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D4DBF6-2697-9442-BE6A-B6A95F9D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20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0DB11D-CBEA-3D4D-9A60-5EFBDC76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387C6-DDF2-8044-9E58-CA5E4CD39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4E7E1D-395C-CB4C-B8BC-05F7B648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D8DA68-0793-5C42-9B16-CA392870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40A8E61-5944-0443-BCDA-46AEB0FB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608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05DA36-AABC-9B41-831E-5F34F812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6303749-8A76-8548-BD36-C7C252CEB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79DA9F-F478-5244-AEE1-06B668CD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4A10DD-BF9D-2F4B-9DA9-935A5AB1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6C3FFAB-F313-E64D-84E5-1C29CB2A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42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BC0585-8EDA-924F-B85A-1D0417CA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EA1D01-868D-C04D-942C-0027ACC12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56F1206-6A03-3D43-93F2-D9F2220A4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F9EB216-E362-8946-B6A9-9AD4A00C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E0A3B72-577E-6243-8533-753205CD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D4B18D-1776-5B49-ACFA-49CDF534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531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3742F7-E0FC-8741-A59C-65C9A625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FF48FAD-F75C-7E4B-A527-BF7B2A685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2A41982-7B33-7C4F-B0AE-A68732084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F3823D0-3A96-E243-8E7E-8C15E7DD2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2269B54-67EA-6144-B995-378B5284A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9533D2E-72AC-5B40-AB7D-92E1F835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327E412-9AA2-CE48-AB47-5695037A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54C4D62-AEEB-9C41-B534-4992E9EB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733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A173DF-A87D-F040-9847-0AB7493C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524E28-BDB2-E043-A746-AEE7041D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95CDF48-F45A-E64B-87DF-758DFA63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58FF71A-27D1-0641-B03E-E2EF7C07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227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679912C-DEBE-1040-8A51-17B1329C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35D7C62-FDA8-DF49-9F76-76F92B89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700F57C-378B-2644-B868-D50469BD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01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FBFFA6-AE9A-1E4C-8D2A-3E475340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24E56B-947F-0E4F-8DB6-BE927705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F79B218-2683-6A4C-BCD0-50B7D9534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4141AC7-21DF-8847-BCD4-E15FF812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8A99AE3-C6BB-FF4D-9916-3C4F2012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2D931AB-476B-8843-9033-C1405F77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FE01EE-5535-084D-BEAF-FD1BB9E2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5D64DD5-9113-8E4B-A894-202739ECD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A7E3E05-F91A-0C43-8F84-FC1E098FD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F40B34A-42D3-D948-8454-04F751CAB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465A6A4-6628-9647-93C7-D4199504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3684D63-2B74-224D-88E1-38C14F60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093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2B6B754E-8264-4641-84BB-F0830DFC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7DDC498-D2FD-6B43-BA59-C39E5D90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832B93C-D002-9A49-B730-B85698CB2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6876F-E0BB-704D-A9FF-07A589CC7A9C}" type="datetimeFigureOut">
              <a:rPr lang="hu-HU" smtClean="0"/>
              <a:t>2021. 09. 15.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28998FE-E2B5-F14E-A06F-C1942291D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AE0A3F-D0BA-C546-8003-168BE6D1A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75AC9-6152-7745-85E8-7532B0858B0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473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.jpeg" /><Relationship Id="rId5" Type="http://schemas.openxmlformats.org/officeDocument/2006/relationships/image" Target="../media/image4.jpeg" /><Relationship Id="rId4" Type="http://schemas.openxmlformats.org/officeDocument/2006/relationships/image" Target="../media/image3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77179E-C9F5-F741-ACE3-98EF34B89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854" y="-551183"/>
            <a:ext cx="9144000" cy="1434936"/>
          </a:xfrm>
        </p:spPr>
        <p:txBody>
          <a:bodyPr/>
          <a:lstStyle/>
          <a:p>
            <a:r>
              <a:rPr lang="hu-HU"/>
              <a:t>Kollázs</a:t>
            </a: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418DD49F-D690-8F4D-B476-80D9F11F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084"/>
            <a:ext cx="3624448" cy="4720916"/>
          </a:xfrm>
          <a:prstGeom prst="rect">
            <a:avLst/>
          </a:prstGeom>
        </p:spPr>
      </p:pic>
      <p:pic>
        <p:nvPicPr>
          <p:cNvPr id="7" name="Kép 5">
            <a:extLst>
              <a:ext uri="{FF2B5EF4-FFF2-40B4-BE49-F238E27FC236}">
                <a16:creationId xmlns:a16="http://schemas.microsoft.com/office/drawing/2014/main" id="{69A9F7F5-897B-EF4D-A19B-1C4052B13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5181600" cy="3886200"/>
          </a:xfrm>
          <a:prstGeom prst="rect">
            <a:avLst/>
          </a:prstGeom>
        </p:spPr>
      </p:pic>
      <p:pic>
        <p:nvPicPr>
          <p:cNvPr id="9" name="Kép 5">
            <a:extLst>
              <a:ext uri="{FF2B5EF4-FFF2-40B4-BE49-F238E27FC236}">
                <a16:creationId xmlns:a16="http://schemas.microsoft.com/office/drawing/2014/main" id="{CD6B457D-68A6-CD4E-A28A-C2D21140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448" y="2506662"/>
            <a:ext cx="3385952" cy="4351338"/>
          </a:xfrm>
          <a:prstGeom prst="rect">
            <a:avLst/>
          </a:prstGeom>
        </p:spPr>
      </p:pic>
      <p:pic>
        <p:nvPicPr>
          <p:cNvPr id="13" name="Kép 5">
            <a:extLst>
              <a:ext uri="{FF2B5EF4-FFF2-40B4-BE49-F238E27FC236}">
                <a16:creationId xmlns:a16="http://schemas.microsoft.com/office/drawing/2014/main" id="{6628B257-D369-0C4B-80DC-31C744CBA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011308" cy="2137084"/>
          </a:xfrm>
          <a:prstGeom prst="rect">
            <a:avLst/>
          </a:prstGeom>
        </p:spPr>
      </p:pic>
      <p:pic>
        <p:nvPicPr>
          <p:cNvPr id="3" name="Kép 5">
            <a:extLst>
              <a:ext uri="{FF2B5EF4-FFF2-40B4-BE49-F238E27FC236}">
                <a16:creationId xmlns:a16="http://schemas.microsoft.com/office/drawing/2014/main" id="{003E57AA-B46E-9747-B913-15ECE449C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399" y="0"/>
            <a:ext cx="5181600" cy="36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9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1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</vt:i4>
      </vt:variant>
    </vt:vector>
  </HeadingPairs>
  <TitlesOfParts>
    <vt:vector size="2" baseType="lpstr">
      <vt:lpstr>Office-téma</vt:lpstr>
      <vt:lpstr>Kollázs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Kollázs</dc:title>
  <dc:creator>Ismeretlen felhasználó</dc:creator>
  <cp:lastModifiedBy>Ismeretlen felhasználó</cp:lastModifiedBy>
  <cp:revision>3</cp:revision>
  <dcterms:created xsi:type="dcterms:W3CDTF">2021-09-15T17:29:16Z</dcterms:created>
  <dcterms:modified xsi:type="dcterms:W3CDTF">2021-09-15T17:54:26Z</dcterms:modified>
</cp:coreProperties>
</file>